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B5A9"/>
    <a:srgbClr val="D67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" autoAdjust="0"/>
    <p:restoredTop sz="94660"/>
  </p:normalViewPr>
  <p:slideViewPr>
    <p:cSldViewPr>
      <p:cViewPr varScale="1">
        <p:scale>
          <a:sx n="70" d="100"/>
          <a:sy n="70" d="100"/>
        </p:scale>
        <p:origin x="18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06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93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89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63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42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62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8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72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82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99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70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3F3393-9048-4DEE-B097-B5B8B3E810AB}" type="datetimeFigureOut">
              <a:rPr lang="fr-FR" smtClean="0"/>
              <a:t>13/08/2016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1B2E53-C85F-4E77-954B-41E53E7ACCE2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12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hyperlink" Target="http://www.amazon.fr/management-strat%C3%A9gique-cadres-hospitaliers-mutation/dp/3639502191/ref=sr_1_1?ie=UTF8&amp;qid=1457260997&amp;sr=8-1&amp;keywords=jean+luc+stanislas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77118"/>
            <a:ext cx="7908473" cy="1452439"/>
          </a:xfrm>
        </p:spPr>
        <p:txBody>
          <a:bodyPr>
            <a:noAutofit/>
          </a:bodyPr>
          <a:lstStyle/>
          <a:p>
            <a:pPr algn="l"/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RENTREE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2016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: </a:t>
            </a:r>
            <a:r>
              <a:rPr lang="fr-FR" sz="2000" b="1" dirty="0" smtClean="0">
                <a:solidFill>
                  <a:srgbClr val="FF0000"/>
                </a:solidFill>
              </a:rPr>
              <a:t/>
            </a:r>
            <a:br>
              <a:rPr lang="fr-FR" sz="2000" b="1" dirty="0" smtClean="0">
                <a:solidFill>
                  <a:srgbClr val="FF0000"/>
                </a:solidFill>
              </a:rPr>
            </a:br>
            <a:r>
              <a:rPr lang="fr-FR" sz="1800" b="1" dirty="0" smtClean="0"/>
              <a:t>Ouvrage </a:t>
            </a:r>
            <a:r>
              <a:rPr lang="fr-FR" sz="1800" b="1" dirty="0" smtClean="0"/>
              <a:t>pour les </a:t>
            </a:r>
            <a:r>
              <a:rPr lang="fr-FR" sz="1800" b="1" dirty="0" smtClean="0"/>
              <a:t>Cadres </a:t>
            </a:r>
            <a:r>
              <a:rPr lang="fr-FR" sz="1800" b="1" dirty="0" smtClean="0"/>
              <a:t>Hospitaliers et </a:t>
            </a:r>
            <a:br>
              <a:rPr lang="fr-FR" sz="1800" b="1" dirty="0" smtClean="0"/>
            </a:br>
            <a:r>
              <a:rPr lang="fr-FR" sz="1800" b="1" dirty="0" smtClean="0"/>
              <a:t>les étudiants IFCS </a:t>
            </a:r>
            <a:r>
              <a:rPr lang="fr-FR" sz="1800" b="1" dirty="0" smtClean="0"/>
              <a:t>Cadres de Santé </a:t>
            </a:r>
            <a:r>
              <a:rPr lang="fr-FR" sz="1800" b="1" dirty="0" smtClean="0"/>
              <a:t> </a:t>
            </a:r>
            <a:r>
              <a:rPr lang="fr-FR" sz="1800" b="1" dirty="0" smtClean="0"/>
              <a:t>!!!</a:t>
            </a:r>
            <a:endParaRPr lang="fr-FR" sz="1800" b="1" dirty="0"/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>
          <a:xfrm>
            <a:off x="2987824" y="233984"/>
            <a:ext cx="4795763" cy="398208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Commandez-le VITE sur :</a:t>
            </a:r>
            <a:endParaRPr lang="fr-F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8" name="Picture 4" descr="C:\Users\jl.stanislas\Desktop\ICONES\AMAZ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6" y="38283"/>
            <a:ext cx="2163382" cy="1016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705774" y="1721910"/>
            <a:ext cx="2875550" cy="4075894"/>
            <a:chOff x="578498" y="1927436"/>
            <a:chExt cx="2875550" cy="4075894"/>
          </a:xfrm>
        </p:grpSpPr>
        <p:pic>
          <p:nvPicPr>
            <p:cNvPr id="1027" name="Picture 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16049">
              <a:off x="578498" y="1927436"/>
              <a:ext cx="2875550" cy="407589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 descr="C:\Users\jl.stanislas\Desktop\ICONES\BLOG MMH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55367">
              <a:off x="1483642" y="5095531"/>
              <a:ext cx="749898" cy="805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Picture 6" descr="C:\Users\jl.stanislas\Desktop\ICONES\editions-universitaires-europc3a9enne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742" y="5719939"/>
            <a:ext cx="3373925" cy="45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571" y="2251756"/>
            <a:ext cx="2152414" cy="1293398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4131170" y="1089179"/>
            <a:ext cx="2859333" cy="167322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OUVRAGE </a:t>
            </a:r>
          </a:p>
          <a:p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RECOMMAnde </a:t>
            </a:r>
          </a:p>
          <a:p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 :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50" y="1852457"/>
            <a:ext cx="2889920" cy="46204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011" y="4101294"/>
            <a:ext cx="2863087" cy="52967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671" y="3318544"/>
            <a:ext cx="2881882" cy="62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98</TotalTime>
  <Words>11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Aharoni</vt:lpstr>
      <vt:lpstr>Calibri</vt:lpstr>
      <vt:lpstr>Calibri Light</vt:lpstr>
      <vt:lpstr>Wingdings 2</vt:lpstr>
      <vt:lpstr>Rétrospective</vt:lpstr>
      <vt:lpstr>RENTREE 2016 :  Ouvrage pour les Cadres Hospitaliers et  les étudiants IFCS Cadres de Santé  !!!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: Ouvrage pour les Cadres Hospitaliers !!!</dc:title>
  <dc:creator>Jean Luc, STANISLAS</dc:creator>
  <cp:lastModifiedBy>Jean Luc, STANISLAS</cp:lastModifiedBy>
  <cp:revision>14</cp:revision>
  <dcterms:created xsi:type="dcterms:W3CDTF">2016-03-12T17:34:25Z</dcterms:created>
  <dcterms:modified xsi:type="dcterms:W3CDTF">2016-08-13T16:31:29Z</dcterms:modified>
</cp:coreProperties>
</file>